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customXml/itemProps3.xml" ContentType="application/vnd.openxmlformats-officedocument.customXmlProperti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025E6-8A43-86F1-27F3-D746052BB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C194C7-F351-80D7-0557-3F1799EDB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FFFAB-A777-426C-848E-1ED737122FB3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56CBDF-B9B6-73B7-FD74-1B449DA0F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AECF44-8798-18E4-C2DC-9BFEA1758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377A-99A0-40A0-A962-A987D2A0F1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279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11D826-C59E-C953-8C86-815888DB7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16330E-CF36-4CE2-FC7B-F024C10576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01C14-BA0C-BDF2-6A0F-2C7F4C0A1F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FFFAB-A777-426C-848E-1ED737122FB3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399C1-1293-77D2-2EFB-843A027A5B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79FEF-8C93-D0E4-B85F-19DBB6AD8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9377A-99A0-40A0-A962-A987D2A0F1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057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401B590-C84F-FC04-6F23-029BA3521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role of the airway epithelium as </a:t>
            </a:r>
            <a:br>
              <a:rPr lang="en-GB"/>
            </a:br>
            <a:r>
              <a:rPr lang="en-GB"/>
              <a:t>a critical immune-functioning organ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FFB643-C852-617B-72A5-0BAA575930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753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5CCB507-C6D2-18BE-CD2A-AF3FEA22B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Clinical relevance of mucus plugging in severe asthma</a:t>
            </a:r>
            <a:r>
              <a:rPr lang="en-GB" baseline="30000"/>
              <a:t>1–3</a:t>
            </a:r>
            <a:endParaRPr lang="en-GB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72D241-4EA9-9F20-BC3B-1EDF307871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09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04DC965-E7F1-FE10-D82C-540027819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airway epithelium structure is significantly remodelled </a:t>
            </a:r>
            <a:br>
              <a:rPr lang="en-GB"/>
            </a:br>
            <a:r>
              <a:rPr lang="en-GB"/>
              <a:t>in severe asthma</a:t>
            </a:r>
            <a:r>
              <a:rPr lang="en-GB" baseline="30000"/>
              <a:t>1–4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FD7A1B-12F8-D33E-493D-7F416742D3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496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A454794-B837-49B0-14BE-CFCC720D6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epithelium is central across upper and lower </a:t>
            </a:r>
            <a:br>
              <a:rPr lang="en-GB"/>
            </a:br>
            <a:r>
              <a:rPr lang="en-GB"/>
              <a:t>airways disease</a:t>
            </a:r>
            <a:r>
              <a:rPr lang="en-GB" baseline="30000"/>
              <a:t>1 </a:t>
            </a:r>
            <a:endParaRPr lang="en-GB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23124C-60AF-5E33-35DD-2299F8EE41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132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0F16525-2399-FA0F-6295-5AF5DD06D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Conclusions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CCEB98-BEAB-5731-E064-ACBA106F20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04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DFDE244-EE01-9D07-EDCA-B62F25DC1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Conflicts of interest disclosure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C36BA4-C900-3637-00CC-01205A48B8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448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9C2B686-A9EF-67F7-57AA-1B4F018FF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airway epithelium drives key clinical outcomes in asthma</a:t>
            </a:r>
            <a:r>
              <a:rPr lang="en-GB" baseline="30000"/>
              <a:t>1,2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26D480-5D9C-3E1E-475D-5F526DD1FD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46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62D7D6D-B1F0-C86A-D1E9-8CA003F5D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Environmental exposures act on the epithelium to trigger release of epithelial cytokines, which drive downstream responses</a:t>
            </a:r>
            <a:r>
              <a:rPr lang="en-US" sz="2400" baseline="30000"/>
              <a:t>1–10</a:t>
            </a:r>
            <a:endParaRPr lang="en-US" sz="2400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513FEF-C95A-E857-8A1C-8D7957721F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480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E3E8DDE-C9D2-CA5A-E637-90570D935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Increased immunoreactivity – </a:t>
            </a:r>
            <a:br>
              <a:rPr lang="en-GB"/>
            </a:br>
            <a:r>
              <a:rPr lang="en-GB"/>
              <a:t>a key characteristic of exacerbating asthma</a:t>
            </a:r>
            <a:r>
              <a:rPr lang="en-GB" baseline="30000"/>
              <a:t>1–3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32588B-A2C4-3BBE-A4D8-D9E226C3EA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581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E0AE1F-E3EB-F56B-8E2D-02FAE1EA3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66C4DD-D94E-526D-C02A-7D6A74B6E1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11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5D05045-D218-F3F8-F911-158CE50AD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clinical relevance of airway hyperresponsiveness</a:t>
            </a:r>
            <a:r>
              <a:rPr lang="en-US" baseline="30000"/>
              <a:t>1–4</a:t>
            </a:r>
            <a:endParaRPr lang="en-US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BF254F-4FA4-B47F-7F41-B74FFD1A49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429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C4E19F1-8AAF-FB9F-AA4C-EFD53EF67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TSLP, IL-25, IL-33, and the multiple roles of mast cells </a:t>
            </a:r>
            <a:br>
              <a:rPr lang="en-GB"/>
            </a:br>
            <a:r>
              <a:rPr lang="en-GB"/>
              <a:t>in asthma</a:t>
            </a:r>
            <a:r>
              <a:rPr lang="en-GB" baseline="30000"/>
              <a:t>1–9</a:t>
            </a:r>
            <a:endParaRPr lang="en-GB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D7B526-EDB7-BC35-0CE1-0CC6D37B17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030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E46A1EB-8871-2099-D08D-BC0D800E3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Mucus plugging – a detrimental feature in severe asthma</a:t>
            </a:r>
            <a:r>
              <a:rPr lang="en-GB" baseline="30000"/>
              <a:t>1–3</a:t>
            </a:r>
            <a:endParaRPr lang="en-GB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4E209E-E394-4A7A-2F89-60502CCED1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98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DB2018631BED4A840EC223877EC215" ma:contentTypeVersion="19" ma:contentTypeDescription="Create a new document." ma:contentTypeScope="" ma:versionID="cecaaddd96b45e742fedc37e6fbd5ac0">
  <xsd:schema xmlns:xsd="http://www.w3.org/2001/XMLSchema" xmlns:xs="http://www.w3.org/2001/XMLSchema" xmlns:p="http://schemas.microsoft.com/office/2006/metadata/properties" xmlns:ns2="cc4038ed-d345-4947-b061-34ef88336004" xmlns:ns3="e6dd1411-ccec-4e4f-b73c-9c678b3207a5" targetNamespace="http://schemas.microsoft.com/office/2006/metadata/properties" ma:root="true" ma:fieldsID="50c81708ccc5120d30f8e0b5e99aa3c1" ns2:_="" ns3:_="">
    <xsd:import namespace="cc4038ed-d345-4947-b061-34ef88336004"/>
    <xsd:import namespace="e6dd1411-ccec-4e4f-b73c-9c678b3207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4038ed-d345-4947-b061-34ef883360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b30fe8e-fdf3-4e6d-ac15-22a0b67e7b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6" nillable="true" ma:displayName="Notes" ma:format="Dropdown" ma:internalName="Not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d1411-ccec-4e4f-b73c-9c678b3207a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97b5cc3-8ee5-412d-b10c-5a30ea3786b9}" ma:internalName="TaxCatchAll" ma:showField="CatchAllData" ma:web="e6dd1411-ccec-4e4f-b73c-9c678b3207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4038ed-d345-4947-b061-34ef88336004">
      <Terms xmlns="http://schemas.microsoft.com/office/infopath/2007/PartnerControls"/>
    </lcf76f155ced4ddcb4097134ff3c332f>
    <TaxCatchAll xmlns="e6dd1411-ccec-4e4f-b73c-9c678b3207a5" xsi:nil="true"/>
    <Notes xmlns="cc4038ed-d345-4947-b061-34ef88336004" xsi:nil="true"/>
  </documentManagement>
</p:properties>
</file>

<file path=customXml/item4.xml><?xml version="1.0" encoding="utf-8"?>
<?mso-contentType ?>
<SharedContentType xmlns="Microsoft.SharePoint.Taxonomy.ContentTypeSync" SourceId="1ee89e71-04cd-405e-9ca3-99e020c1694d" ContentTypeId="0x0101" PreviousValue="false"/>
</file>

<file path=customXml/itemProps1.xml><?xml version="1.0" encoding="utf-8"?>
<ds:datastoreItem xmlns:ds="http://schemas.openxmlformats.org/officeDocument/2006/customXml" ds:itemID="{137D1C40-09C1-4B99-BA16-0AA093EC544A}"/>
</file>

<file path=customXml/itemProps2.xml><?xml version="1.0" encoding="utf-8"?>
<ds:datastoreItem xmlns:ds="http://schemas.openxmlformats.org/officeDocument/2006/customXml" ds:itemID="{6919677F-18D6-4B4B-A74A-D52959A9DD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79F5A7-56AD-4382-B255-368C32AD6D9F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f0fe46a7-c1fe-44cb-b57a-c90be0d90d64"/>
    <ds:schemaRef ds:uri="http://schemas.microsoft.com/office/2006/documentManagement/types"/>
    <ds:schemaRef ds:uri="http://schemas.microsoft.com/office/infopath/2007/PartnerControls"/>
    <ds:schemaRef ds:uri="18ce686f-ec55-47ba-93ac-4e1affdd0871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C1927FEE-335A-4A31-B5FD-4F99C8D2C92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</Words>
  <Application>Microsoft Office PowerPoint</Application>
  <PresentationFormat>Widescreen</PresentationFormat>
  <Paragraphs>12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The role of the airway epithelium as  a critical immune-functioning organ</vt:lpstr>
      <vt:lpstr>Conflicts of interest disclosure</vt:lpstr>
      <vt:lpstr>The airway epithelium drives key clinical outcomes in asthma1,2</vt:lpstr>
      <vt:lpstr>Environmental exposures act on the epithelium to trigger release of epithelial cytokines, which drive downstream responses1–10</vt:lpstr>
      <vt:lpstr>Increased immunoreactivity –  a key characteristic of exacerbating asthma1–3</vt:lpstr>
      <vt:lpstr>PowerPoint Presentation</vt:lpstr>
      <vt:lpstr>The clinical relevance of airway hyperresponsiveness1–4</vt:lpstr>
      <vt:lpstr>TSLP, IL-25, IL-33, and the multiple roles of mast cells  in asthma1–9</vt:lpstr>
      <vt:lpstr>Mucus plugging – a detrimental feature in severe asthma1–3</vt:lpstr>
      <vt:lpstr>Clinical relevance of mucus plugging in severe asthma1–3</vt:lpstr>
      <vt:lpstr>The airway epithelium structure is significantly remodelled  in severe asthma1–4</vt:lpstr>
      <vt:lpstr>The epithelium is central across upper and lower  airways disease1 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the airway epithelium as  a critical immune-functioning organ</dc:title>
  <dc:creator>Zoe Rogers</dc:creator>
  <cp:lastModifiedBy>Zoe Rogers</cp:lastModifiedBy>
  <cp:revision>1</cp:revision>
  <dcterms:created xsi:type="dcterms:W3CDTF">2024-02-08T13:56:22Z</dcterms:created>
  <dcterms:modified xsi:type="dcterms:W3CDTF">2024-02-08T13:56:22Z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0x0101009EDB2018631BED4A840EC223877EC215</vt:lpwstr>
  </property>
  <property fmtid="{D5CDD505-2E9C-101B-9397-08002B2CF9AE}" pid="3" name="MediaServiceImageTags">
    <vt:lpwstr/>
  </property>
</Properties>
</file>